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8" d="100"/>
          <a:sy n="58" d="100"/>
        </p:scale>
        <p:origin x="-84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D00DA-5AEA-2442-8BBA-648F0D2FA7A9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7BFE861-D943-0641-83F2-796EAB9B207B}">
      <dgm:prSet phldrT="[Texto]" custT="1"/>
      <dgm:spPr/>
      <dgm:t>
        <a:bodyPr/>
        <a:lstStyle/>
        <a:p>
          <a:r>
            <a:rPr lang="es-ES" sz="2800" dirty="0" smtClean="0">
              <a:latin typeface="Chalkduster"/>
              <a:cs typeface="Chalkduster"/>
            </a:rPr>
            <a:t>SONIDO</a:t>
          </a:r>
          <a:endParaRPr lang="es-ES" sz="2800" dirty="0">
            <a:latin typeface="Chalkduster"/>
            <a:cs typeface="Chalkduster"/>
          </a:endParaRPr>
        </a:p>
      </dgm:t>
    </dgm:pt>
    <dgm:pt modelId="{082F7488-61D4-2549-A55A-9C4A93A2EFC1}" type="parTrans" cxnId="{11338E57-CBD3-3643-91AD-DCB92CA27959}">
      <dgm:prSet/>
      <dgm:spPr/>
      <dgm:t>
        <a:bodyPr/>
        <a:lstStyle/>
        <a:p>
          <a:endParaRPr lang="es-ES"/>
        </a:p>
      </dgm:t>
    </dgm:pt>
    <dgm:pt modelId="{922CA9E4-C339-6140-8D7D-649AF0439A89}" type="sibTrans" cxnId="{11338E57-CBD3-3643-91AD-DCB92CA27959}">
      <dgm:prSet/>
      <dgm:spPr/>
      <dgm:t>
        <a:bodyPr/>
        <a:lstStyle/>
        <a:p>
          <a:endParaRPr lang="es-ES"/>
        </a:p>
      </dgm:t>
    </dgm:pt>
    <dgm:pt modelId="{0CDD993D-E030-3F4F-B92F-30F98E65645F}">
      <dgm:prSet phldrT="[Texto]"/>
      <dgm:spPr/>
      <dgm:t>
        <a:bodyPr/>
        <a:lstStyle/>
        <a:p>
          <a:r>
            <a:rPr lang="es-ES" dirty="0" smtClean="0"/>
            <a:t>SONORIDAD</a:t>
          </a:r>
          <a:endParaRPr lang="es-ES" dirty="0"/>
        </a:p>
      </dgm:t>
    </dgm:pt>
    <dgm:pt modelId="{9E7E063B-8CD0-5F48-AB75-DB7EEEB34483}" type="parTrans" cxnId="{2F77EB42-6E5D-C34C-BCD1-14CA1E941DD8}">
      <dgm:prSet/>
      <dgm:spPr/>
      <dgm:t>
        <a:bodyPr/>
        <a:lstStyle/>
        <a:p>
          <a:endParaRPr lang="es-ES"/>
        </a:p>
      </dgm:t>
    </dgm:pt>
    <dgm:pt modelId="{5CC3E71C-CBB7-C74D-A0B2-2F70315D8F57}" type="sibTrans" cxnId="{2F77EB42-6E5D-C34C-BCD1-14CA1E941DD8}">
      <dgm:prSet/>
      <dgm:spPr/>
      <dgm:t>
        <a:bodyPr/>
        <a:lstStyle/>
        <a:p>
          <a:endParaRPr lang="es-ES"/>
        </a:p>
      </dgm:t>
    </dgm:pt>
    <dgm:pt modelId="{2FFD08AA-CF73-0447-B712-4B4BFFABE8E2}">
      <dgm:prSet phldrT="[Texto]"/>
      <dgm:spPr/>
      <dgm:t>
        <a:bodyPr/>
        <a:lstStyle/>
        <a:p>
          <a:r>
            <a:rPr lang="es-ES" dirty="0" smtClean="0"/>
            <a:t>FUERZA DEL SONIDO</a:t>
          </a:r>
          <a:endParaRPr lang="es-ES" dirty="0"/>
        </a:p>
      </dgm:t>
    </dgm:pt>
    <dgm:pt modelId="{D454C0FA-8C05-B242-A3D2-A6CDAC3EEEB2}" type="parTrans" cxnId="{4C7BC5B7-E358-1146-91FC-0B332F343C80}">
      <dgm:prSet/>
      <dgm:spPr/>
      <dgm:t>
        <a:bodyPr/>
        <a:lstStyle/>
        <a:p>
          <a:endParaRPr lang="es-ES"/>
        </a:p>
      </dgm:t>
    </dgm:pt>
    <dgm:pt modelId="{982C5B8B-AF02-6B44-99FB-292469266B58}" type="sibTrans" cxnId="{4C7BC5B7-E358-1146-91FC-0B332F343C80}">
      <dgm:prSet/>
      <dgm:spPr/>
      <dgm:t>
        <a:bodyPr/>
        <a:lstStyle/>
        <a:p>
          <a:endParaRPr lang="es-ES"/>
        </a:p>
      </dgm:t>
    </dgm:pt>
    <dgm:pt modelId="{F00B08A7-2BD7-604A-A0F6-9799E99E3CFF}">
      <dgm:prSet phldrT="[Texto]"/>
      <dgm:spPr/>
      <dgm:t>
        <a:bodyPr/>
        <a:lstStyle/>
        <a:p>
          <a:r>
            <a:rPr lang="es-ES" dirty="0" smtClean="0"/>
            <a:t>ESCALA DECIBÉLICA</a:t>
          </a:r>
          <a:endParaRPr lang="es-ES" dirty="0"/>
        </a:p>
      </dgm:t>
    </dgm:pt>
    <dgm:pt modelId="{EF2EFA14-3B95-AC43-8D90-2E8D881C1BB8}" type="parTrans" cxnId="{C8FAD1F0-B44C-FF4A-8E8F-A5A12627780A}">
      <dgm:prSet/>
      <dgm:spPr/>
      <dgm:t>
        <a:bodyPr/>
        <a:lstStyle/>
        <a:p>
          <a:endParaRPr lang="es-ES"/>
        </a:p>
      </dgm:t>
    </dgm:pt>
    <dgm:pt modelId="{987BADDB-C6E6-A044-BEA4-FC4E7907715D}" type="sibTrans" cxnId="{C8FAD1F0-B44C-FF4A-8E8F-A5A12627780A}">
      <dgm:prSet/>
      <dgm:spPr/>
      <dgm:t>
        <a:bodyPr/>
        <a:lstStyle/>
        <a:p>
          <a:endParaRPr lang="es-ES"/>
        </a:p>
      </dgm:t>
    </dgm:pt>
    <dgm:pt modelId="{8EF87EDE-08D1-B746-8737-0B675EEA645D}">
      <dgm:prSet phldrT="[Texto]"/>
      <dgm:spPr/>
      <dgm:t>
        <a:bodyPr/>
        <a:lstStyle/>
        <a:p>
          <a:r>
            <a:rPr lang="es-ES" dirty="0" smtClean="0"/>
            <a:t>TONO</a:t>
          </a:r>
          <a:endParaRPr lang="es-ES" dirty="0"/>
        </a:p>
      </dgm:t>
    </dgm:pt>
    <dgm:pt modelId="{3A6A3EEE-0AA5-6848-89DF-5D08432AB681}" type="parTrans" cxnId="{51F684CC-05F0-C647-A342-CDA3C170A082}">
      <dgm:prSet/>
      <dgm:spPr/>
      <dgm:t>
        <a:bodyPr/>
        <a:lstStyle/>
        <a:p>
          <a:endParaRPr lang="es-ES"/>
        </a:p>
      </dgm:t>
    </dgm:pt>
    <dgm:pt modelId="{820F1A32-8798-4649-9653-930CB419B107}" type="sibTrans" cxnId="{51F684CC-05F0-C647-A342-CDA3C170A082}">
      <dgm:prSet/>
      <dgm:spPr/>
      <dgm:t>
        <a:bodyPr/>
        <a:lstStyle/>
        <a:p>
          <a:endParaRPr lang="es-ES"/>
        </a:p>
      </dgm:t>
    </dgm:pt>
    <dgm:pt modelId="{7E35C6D8-0138-D546-BB7D-418B9B19525D}">
      <dgm:prSet phldrT="[Texto]"/>
      <dgm:spPr/>
      <dgm:t>
        <a:bodyPr/>
        <a:lstStyle/>
        <a:p>
          <a:r>
            <a:rPr lang="es-ES" dirty="0" smtClean="0"/>
            <a:t>COMO ES EL SONIDO Y CLASES</a:t>
          </a:r>
          <a:endParaRPr lang="es-ES" dirty="0"/>
        </a:p>
      </dgm:t>
    </dgm:pt>
    <dgm:pt modelId="{9F5B704E-6E88-F046-911B-EC1C14C1C564}" type="parTrans" cxnId="{2744FBB0-B170-8E4C-A781-D79C46D426A5}">
      <dgm:prSet/>
      <dgm:spPr/>
      <dgm:t>
        <a:bodyPr/>
        <a:lstStyle/>
        <a:p>
          <a:endParaRPr lang="es-ES"/>
        </a:p>
      </dgm:t>
    </dgm:pt>
    <dgm:pt modelId="{61B3BD2F-D688-594B-AE17-5919FC3F3197}" type="sibTrans" cxnId="{2744FBB0-B170-8E4C-A781-D79C46D426A5}">
      <dgm:prSet/>
      <dgm:spPr/>
      <dgm:t>
        <a:bodyPr/>
        <a:lstStyle/>
        <a:p>
          <a:endParaRPr lang="es-ES"/>
        </a:p>
      </dgm:t>
    </dgm:pt>
    <dgm:pt modelId="{2DDE9078-27E4-DF40-8818-0ECAAEF8E133}">
      <dgm:prSet/>
      <dgm:spPr/>
      <dgm:t>
        <a:bodyPr/>
        <a:lstStyle/>
        <a:p>
          <a:r>
            <a:rPr lang="es-ES" dirty="0" smtClean="0"/>
            <a:t>TIMBRE</a:t>
          </a:r>
          <a:endParaRPr lang="es-ES" dirty="0"/>
        </a:p>
      </dgm:t>
    </dgm:pt>
    <dgm:pt modelId="{3658E82B-A6D7-394B-AD6E-26D3307B063A}" type="parTrans" cxnId="{D609B633-97FC-8C41-8FD8-BB2E30C11528}">
      <dgm:prSet/>
      <dgm:spPr/>
      <dgm:t>
        <a:bodyPr/>
        <a:lstStyle/>
        <a:p>
          <a:endParaRPr lang="es-ES"/>
        </a:p>
      </dgm:t>
    </dgm:pt>
    <dgm:pt modelId="{53858881-98C2-554A-9220-8BE966474F43}" type="sibTrans" cxnId="{D609B633-97FC-8C41-8FD8-BB2E30C11528}">
      <dgm:prSet/>
      <dgm:spPr/>
      <dgm:t>
        <a:bodyPr/>
        <a:lstStyle/>
        <a:p>
          <a:endParaRPr lang="es-ES"/>
        </a:p>
      </dgm:t>
    </dgm:pt>
    <dgm:pt modelId="{593B67CC-537A-EF45-BFF2-5D5D69DB75ED}">
      <dgm:prSet/>
      <dgm:spPr/>
      <dgm:t>
        <a:bodyPr/>
        <a:lstStyle/>
        <a:p>
          <a:r>
            <a:rPr lang="es-ES" dirty="0" smtClean="0"/>
            <a:t>CUALIDADQUE PERMITE DISTINGUIR INSTRUMENTOS</a:t>
          </a:r>
          <a:endParaRPr lang="es-ES" dirty="0"/>
        </a:p>
      </dgm:t>
    </dgm:pt>
    <dgm:pt modelId="{DE1AA8F3-CE7D-CF47-8911-8074AE76B9E5}" type="parTrans" cxnId="{A71D3427-1D51-3D48-9B5F-7E5CFA176C08}">
      <dgm:prSet/>
      <dgm:spPr/>
      <dgm:t>
        <a:bodyPr/>
        <a:lstStyle/>
        <a:p>
          <a:endParaRPr lang="es-ES"/>
        </a:p>
      </dgm:t>
    </dgm:pt>
    <dgm:pt modelId="{323E13A2-2683-DF44-90A3-FCBEDED7C481}" type="sibTrans" cxnId="{A71D3427-1D51-3D48-9B5F-7E5CFA176C08}">
      <dgm:prSet/>
      <dgm:spPr/>
      <dgm:t>
        <a:bodyPr/>
        <a:lstStyle/>
        <a:p>
          <a:endParaRPr lang="es-ES"/>
        </a:p>
      </dgm:t>
    </dgm:pt>
    <dgm:pt modelId="{E00DDC18-1EA4-D44F-9C69-2DB36CA63CE8}" type="pres">
      <dgm:prSet presAssocID="{28BD00DA-5AEA-2442-8BBA-648F0D2FA7A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D081E50-65C8-5045-ACA1-70384D7B7DE9}" type="pres">
      <dgm:prSet presAssocID="{B7BFE861-D943-0641-83F2-796EAB9B207B}" presName="root1" presStyleCnt="0"/>
      <dgm:spPr/>
    </dgm:pt>
    <dgm:pt modelId="{A5A13595-4EB1-0D4A-A937-2F294DA89E9F}" type="pres">
      <dgm:prSet presAssocID="{B7BFE861-D943-0641-83F2-796EAB9B207B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5A8B7D-1AF9-2B48-9F0A-7E1B4599DEB4}" type="pres">
      <dgm:prSet presAssocID="{B7BFE861-D943-0641-83F2-796EAB9B207B}" presName="level2hierChild" presStyleCnt="0"/>
      <dgm:spPr/>
    </dgm:pt>
    <dgm:pt modelId="{2C0B3ADA-305C-D14F-ABD6-0B40BC3CDC22}" type="pres">
      <dgm:prSet presAssocID="{9E7E063B-8CD0-5F48-AB75-DB7EEEB34483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26EA91BE-7023-F64B-8DB5-74F6F7A861C1}" type="pres">
      <dgm:prSet presAssocID="{9E7E063B-8CD0-5F48-AB75-DB7EEEB34483}" presName="connTx" presStyleLbl="parChTrans1D2" presStyleIdx="0" presStyleCnt="2"/>
      <dgm:spPr/>
      <dgm:t>
        <a:bodyPr/>
        <a:lstStyle/>
        <a:p>
          <a:endParaRPr lang="es-ES"/>
        </a:p>
      </dgm:t>
    </dgm:pt>
    <dgm:pt modelId="{5695F371-B998-A946-B4F3-BE6DC0548218}" type="pres">
      <dgm:prSet presAssocID="{0CDD993D-E030-3F4F-B92F-30F98E65645F}" presName="root2" presStyleCnt="0"/>
      <dgm:spPr/>
    </dgm:pt>
    <dgm:pt modelId="{F7030E4D-57EE-5B41-9135-F3B76F903578}" type="pres">
      <dgm:prSet presAssocID="{0CDD993D-E030-3F4F-B92F-30F98E65645F}" presName="LevelTwoTextNode" presStyleLbl="node2" presStyleIdx="0" presStyleCnt="2" custLinFactNeighborX="-909" custLinFactNeighborY="-790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D5B06F-E331-054D-B903-63C16F4B1715}" type="pres">
      <dgm:prSet presAssocID="{0CDD993D-E030-3F4F-B92F-30F98E65645F}" presName="level3hierChild" presStyleCnt="0"/>
      <dgm:spPr/>
    </dgm:pt>
    <dgm:pt modelId="{D2D25CA7-D781-9E40-9A11-34C950343DDF}" type="pres">
      <dgm:prSet presAssocID="{D454C0FA-8C05-B242-A3D2-A6CDAC3EEEB2}" presName="conn2-1" presStyleLbl="parChTrans1D3" presStyleIdx="0" presStyleCnt="3"/>
      <dgm:spPr/>
      <dgm:t>
        <a:bodyPr/>
        <a:lstStyle/>
        <a:p>
          <a:endParaRPr lang="es-ES"/>
        </a:p>
      </dgm:t>
    </dgm:pt>
    <dgm:pt modelId="{FD79F264-129B-144B-9143-824C32183942}" type="pres">
      <dgm:prSet presAssocID="{D454C0FA-8C05-B242-A3D2-A6CDAC3EEEB2}" presName="connTx" presStyleLbl="parChTrans1D3" presStyleIdx="0" presStyleCnt="3"/>
      <dgm:spPr/>
      <dgm:t>
        <a:bodyPr/>
        <a:lstStyle/>
        <a:p>
          <a:endParaRPr lang="es-ES"/>
        </a:p>
      </dgm:t>
    </dgm:pt>
    <dgm:pt modelId="{ABFD54AD-C4E5-6841-8AAE-CEDE0CD99248}" type="pres">
      <dgm:prSet presAssocID="{2FFD08AA-CF73-0447-B712-4B4BFFABE8E2}" presName="root2" presStyleCnt="0"/>
      <dgm:spPr/>
    </dgm:pt>
    <dgm:pt modelId="{37A70E91-81AA-DF46-936E-9DA87EF17260}" type="pres">
      <dgm:prSet presAssocID="{2FFD08AA-CF73-0447-B712-4B4BFFABE8E2}" presName="LevelTwoTextNode" presStyleLbl="node3" presStyleIdx="0" presStyleCnt="3" custLinFactNeighborX="-5455" custLinFactNeighborY="-35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CF2E39-5D6D-4540-8856-35F3B1AFE9D1}" type="pres">
      <dgm:prSet presAssocID="{2FFD08AA-CF73-0447-B712-4B4BFFABE8E2}" presName="level3hierChild" presStyleCnt="0"/>
      <dgm:spPr/>
    </dgm:pt>
    <dgm:pt modelId="{5AC5C51B-FCFB-CA4D-8CDC-C6820252A757}" type="pres">
      <dgm:prSet presAssocID="{EF2EFA14-3B95-AC43-8D90-2E8D881C1BB8}" presName="conn2-1" presStyleLbl="parChTrans1D3" presStyleIdx="1" presStyleCnt="3"/>
      <dgm:spPr/>
      <dgm:t>
        <a:bodyPr/>
        <a:lstStyle/>
        <a:p>
          <a:endParaRPr lang="es-ES"/>
        </a:p>
      </dgm:t>
    </dgm:pt>
    <dgm:pt modelId="{813AFBE5-3651-7E41-966A-60C3B8DC07F8}" type="pres">
      <dgm:prSet presAssocID="{EF2EFA14-3B95-AC43-8D90-2E8D881C1BB8}" presName="connTx" presStyleLbl="parChTrans1D3" presStyleIdx="1" presStyleCnt="3"/>
      <dgm:spPr/>
      <dgm:t>
        <a:bodyPr/>
        <a:lstStyle/>
        <a:p>
          <a:endParaRPr lang="es-ES"/>
        </a:p>
      </dgm:t>
    </dgm:pt>
    <dgm:pt modelId="{F3C6FFE4-C2A4-8043-852E-F620A16EDC9B}" type="pres">
      <dgm:prSet presAssocID="{F00B08A7-2BD7-604A-A0F6-9799E99E3CFF}" presName="root2" presStyleCnt="0"/>
      <dgm:spPr/>
    </dgm:pt>
    <dgm:pt modelId="{FDA80356-1180-0D44-87F6-E8A2DD4918B0}" type="pres">
      <dgm:prSet presAssocID="{F00B08A7-2BD7-604A-A0F6-9799E99E3CFF}" presName="LevelTwoTextNode" presStyleLbl="node3" presStyleIdx="1" presStyleCnt="3" custLinFactNeighborX="-4955" custLinFactNeighborY="43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779234-6797-0841-85E7-C97A197759ED}" type="pres">
      <dgm:prSet presAssocID="{F00B08A7-2BD7-604A-A0F6-9799E99E3CFF}" presName="level3hierChild" presStyleCnt="0"/>
      <dgm:spPr/>
    </dgm:pt>
    <dgm:pt modelId="{D4FF0B06-00F4-BE43-995B-9010AB239FDD}" type="pres">
      <dgm:prSet presAssocID="{3A6A3EEE-0AA5-6848-89DF-5D08432AB681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4D4B8279-9DEC-9440-86D6-9127E4454740}" type="pres">
      <dgm:prSet presAssocID="{3A6A3EEE-0AA5-6848-89DF-5D08432AB681}" presName="connTx" presStyleLbl="parChTrans1D2" presStyleIdx="1" presStyleCnt="2"/>
      <dgm:spPr/>
      <dgm:t>
        <a:bodyPr/>
        <a:lstStyle/>
        <a:p>
          <a:endParaRPr lang="es-ES"/>
        </a:p>
      </dgm:t>
    </dgm:pt>
    <dgm:pt modelId="{53EA3ECD-374D-824F-AB77-F6EA1808DB8A}" type="pres">
      <dgm:prSet presAssocID="{8EF87EDE-08D1-B746-8737-0B675EEA645D}" presName="root2" presStyleCnt="0"/>
      <dgm:spPr/>
    </dgm:pt>
    <dgm:pt modelId="{5495279A-7369-974B-8348-D7C0DBD8FD1A}" type="pres">
      <dgm:prSet presAssocID="{8EF87EDE-08D1-B746-8737-0B675EEA645D}" presName="LevelTwoTextNode" presStyleLbl="node2" presStyleIdx="1" presStyleCnt="2" custLinFactNeighborX="-7319" custLinFactNeighborY="-890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25B72A-DF9E-884C-9E36-F717B351E59A}" type="pres">
      <dgm:prSet presAssocID="{8EF87EDE-08D1-B746-8737-0B675EEA645D}" presName="level3hierChild" presStyleCnt="0"/>
      <dgm:spPr/>
    </dgm:pt>
    <dgm:pt modelId="{0D07D2DB-A57D-A444-BEEB-5811265EAA28}" type="pres">
      <dgm:prSet presAssocID="{9F5B704E-6E88-F046-911B-EC1C14C1C564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6D8A9761-09A9-CD4B-8037-7E7668B12D74}" type="pres">
      <dgm:prSet presAssocID="{9F5B704E-6E88-F046-911B-EC1C14C1C564}" presName="connTx" presStyleLbl="parChTrans1D3" presStyleIdx="2" presStyleCnt="3"/>
      <dgm:spPr/>
      <dgm:t>
        <a:bodyPr/>
        <a:lstStyle/>
        <a:p>
          <a:endParaRPr lang="es-ES"/>
        </a:p>
      </dgm:t>
    </dgm:pt>
    <dgm:pt modelId="{E74BFDEB-3A0C-AE42-9EF7-CF1CD3E10645}" type="pres">
      <dgm:prSet presAssocID="{7E35C6D8-0138-D546-BB7D-418B9B19525D}" presName="root2" presStyleCnt="0"/>
      <dgm:spPr/>
    </dgm:pt>
    <dgm:pt modelId="{F028F536-B3D9-1A41-9C44-623BEED0E7DA}" type="pres">
      <dgm:prSet presAssocID="{7E35C6D8-0138-D546-BB7D-418B9B19525D}" presName="LevelTwoTextNode" presStyleLbl="node3" presStyleIdx="2" presStyleCnt="3" custLinFactNeighborX="-3637" custLinFactNeighborY="27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6280B8-42F3-2E47-8425-71895BBCF718}" type="pres">
      <dgm:prSet presAssocID="{7E35C6D8-0138-D546-BB7D-418B9B19525D}" presName="level3hierChild" presStyleCnt="0"/>
      <dgm:spPr/>
    </dgm:pt>
    <dgm:pt modelId="{8E9AC4E6-8845-D24B-847C-E0C2D7673F6D}" type="pres">
      <dgm:prSet presAssocID="{2DDE9078-27E4-DF40-8818-0ECAAEF8E133}" presName="root1" presStyleCnt="0"/>
      <dgm:spPr/>
    </dgm:pt>
    <dgm:pt modelId="{4C8FD64D-EF34-AA41-BD0C-B7B7712B731A}" type="pres">
      <dgm:prSet presAssocID="{2DDE9078-27E4-DF40-8818-0ECAAEF8E133}" presName="LevelOneTextNode" presStyleLbl="node0" presStyleIdx="1" presStyleCnt="3" custLinFactX="34649" custLinFactNeighborX="100000" custLinFactNeighborY="879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05B05C3-1CE4-6148-BA44-4BB6557A676E}" type="pres">
      <dgm:prSet presAssocID="{2DDE9078-27E4-DF40-8818-0ECAAEF8E133}" presName="level2hierChild" presStyleCnt="0"/>
      <dgm:spPr/>
    </dgm:pt>
    <dgm:pt modelId="{4F961615-4FEE-CA42-A3A6-52D19581E4FD}" type="pres">
      <dgm:prSet presAssocID="{593B67CC-537A-EF45-BFF2-5D5D69DB75ED}" presName="root1" presStyleCnt="0"/>
      <dgm:spPr/>
    </dgm:pt>
    <dgm:pt modelId="{41B2E8CA-D267-B944-8B7B-146B65192951}" type="pres">
      <dgm:prSet presAssocID="{593B67CC-537A-EF45-BFF2-5D5D69DB75ED}" presName="LevelOneTextNode" presStyleLbl="node0" presStyleIdx="2" presStyleCnt="3" custLinFactX="100000" custLinFactNeighborX="174702" custLinFactNeighborY="-260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F8F87A8-BBFD-8942-94B5-F0EEE36E075D}" type="pres">
      <dgm:prSet presAssocID="{593B67CC-537A-EF45-BFF2-5D5D69DB75ED}" presName="level2hierChild" presStyleCnt="0"/>
      <dgm:spPr/>
    </dgm:pt>
  </dgm:ptLst>
  <dgm:cxnLst>
    <dgm:cxn modelId="{5FE313F0-3FA0-4C43-A463-4508693507A5}" type="presOf" srcId="{D454C0FA-8C05-B242-A3D2-A6CDAC3EEEB2}" destId="{FD79F264-129B-144B-9143-824C32183942}" srcOrd="1" destOrd="0" presId="urn:microsoft.com/office/officeart/2005/8/layout/hierarchy2"/>
    <dgm:cxn modelId="{51F684CC-05F0-C647-A342-CDA3C170A082}" srcId="{B7BFE861-D943-0641-83F2-796EAB9B207B}" destId="{8EF87EDE-08D1-B746-8737-0B675EEA645D}" srcOrd="1" destOrd="0" parTransId="{3A6A3EEE-0AA5-6848-89DF-5D08432AB681}" sibTransId="{820F1A32-8798-4649-9653-930CB419B107}"/>
    <dgm:cxn modelId="{565B38A5-3EAA-1C4D-B27D-D3C489DEEE34}" type="presOf" srcId="{9E7E063B-8CD0-5F48-AB75-DB7EEEB34483}" destId="{2C0B3ADA-305C-D14F-ABD6-0B40BC3CDC22}" srcOrd="0" destOrd="0" presId="urn:microsoft.com/office/officeart/2005/8/layout/hierarchy2"/>
    <dgm:cxn modelId="{07711951-1B24-3348-9062-6446D6106C80}" type="presOf" srcId="{3A6A3EEE-0AA5-6848-89DF-5D08432AB681}" destId="{4D4B8279-9DEC-9440-86D6-9127E4454740}" srcOrd="1" destOrd="0" presId="urn:microsoft.com/office/officeart/2005/8/layout/hierarchy2"/>
    <dgm:cxn modelId="{7F96B0E7-8E46-7047-A75D-D535BE81024C}" type="presOf" srcId="{7E35C6D8-0138-D546-BB7D-418B9B19525D}" destId="{F028F536-B3D9-1A41-9C44-623BEED0E7DA}" srcOrd="0" destOrd="0" presId="urn:microsoft.com/office/officeart/2005/8/layout/hierarchy2"/>
    <dgm:cxn modelId="{6FFD4299-B319-0B47-8BBD-E213DCD17649}" type="presOf" srcId="{9F5B704E-6E88-F046-911B-EC1C14C1C564}" destId="{6D8A9761-09A9-CD4B-8037-7E7668B12D74}" srcOrd="1" destOrd="0" presId="urn:microsoft.com/office/officeart/2005/8/layout/hierarchy2"/>
    <dgm:cxn modelId="{C8FAD1F0-B44C-FF4A-8E8F-A5A12627780A}" srcId="{0CDD993D-E030-3F4F-B92F-30F98E65645F}" destId="{F00B08A7-2BD7-604A-A0F6-9799E99E3CFF}" srcOrd="1" destOrd="0" parTransId="{EF2EFA14-3B95-AC43-8D90-2E8D881C1BB8}" sibTransId="{987BADDB-C6E6-A044-BEA4-FC4E7907715D}"/>
    <dgm:cxn modelId="{4C7BC5B7-E358-1146-91FC-0B332F343C80}" srcId="{0CDD993D-E030-3F4F-B92F-30F98E65645F}" destId="{2FFD08AA-CF73-0447-B712-4B4BFFABE8E2}" srcOrd="0" destOrd="0" parTransId="{D454C0FA-8C05-B242-A3D2-A6CDAC3EEEB2}" sibTransId="{982C5B8B-AF02-6B44-99FB-292469266B58}"/>
    <dgm:cxn modelId="{DC305F56-484A-CC40-A7FC-1A5DAB85F0E9}" type="presOf" srcId="{9F5B704E-6E88-F046-911B-EC1C14C1C564}" destId="{0D07D2DB-A57D-A444-BEEB-5811265EAA28}" srcOrd="0" destOrd="0" presId="urn:microsoft.com/office/officeart/2005/8/layout/hierarchy2"/>
    <dgm:cxn modelId="{11338E57-CBD3-3643-91AD-DCB92CA27959}" srcId="{28BD00DA-5AEA-2442-8BBA-648F0D2FA7A9}" destId="{B7BFE861-D943-0641-83F2-796EAB9B207B}" srcOrd="0" destOrd="0" parTransId="{082F7488-61D4-2549-A55A-9C4A93A2EFC1}" sibTransId="{922CA9E4-C339-6140-8D7D-649AF0439A89}"/>
    <dgm:cxn modelId="{21B9BF95-8460-724D-B3D7-FCEDA59AA3A2}" type="presOf" srcId="{F00B08A7-2BD7-604A-A0F6-9799E99E3CFF}" destId="{FDA80356-1180-0D44-87F6-E8A2DD4918B0}" srcOrd="0" destOrd="0" presId="urn:microsoft.com/office/officeart/2005/8/layout/hierarchy2"/>
    <dgm:cxn modelId="{4BA78AB9-27E8-DF43-B54A-227503F8483A}" type="presOf" srcId="{EF2EFA14-3B95-AC43-8D90-2E8D881C1BB8}" destId="{813AFBE5-3651-7E41-966A-60C3B8DC07F8}" srcOrd="1" destOrd="0" presId="urn:microsoft.com/office/officeart/2005/8/layout/hierarchy2"/>
    <dgm:cxn modelId="{570A57AC-5073-A649-84FB-C3F33693DEE5}" type="presOf" srcId="{3A6A3EEE-0AA5-6848-89DF-5D08432AB681}" destId="{D4FF0B06-00F4-BE43-995B-9010AB239FDD}" srcOrd="0" destOrd="0" presId="urn:microsoft.com/office/officeart/2005/8/layout/hierarchy2"/>
    <dgm:cxn modelId="{193813BA-835D-284A-B784-D33B056945FB}" type="presOf" srcId="{0CDD993D-E030-3F4F-B92F-30F98E65645F}" destId="{F7030E4D-57EE-5B41-9135-F3B76F903578}" srcOrd="0" destOrd="0" presId="urn:microsoft.com/office/officeart/2005/8/layout/hierarchy2"/>
    <dgm:cxn modelId="{C13E9FF0-0EC1-A24E-9697-7D7D729096C7}" type="presOf" srcId="{EF2EFA14-3B95-AC43-8D90-2E8D881C1BB8}" destId="{5AC5C51B-FCFB-CA4D-8CDC-C6820252A757}" srcOrd="0" destOrd="0" presId="urn:microsoft.com/office/officeart/2005/8/layout/hierarchy2"/>
    <dgm:cxn modelId="{A34E2725-E045-9F47-BA5D-109D1C1D32F4}" type="presOf" srcId="{9E7E063B-8CD0-5F48-AB75-DB7EEEB34483}" destId="{26EA91BE-7023-F64B-8DB5-74F6F7A861C1}" srcOrd="1" destOrd="0" presId="urn:microsoft.com/office/officeart/2005/8/layout/hierarchy2"/>
    <dgm:cxn modelId="{2744FBB0-B170-8E4C-A781-D79C46D426A5}" srcId="{8EF87EDE-08D1-B746-8737-0B675EEA645D}" destId="{7E35C6D8-0138-D546-BB7D-418B9B19525D}" srcOrd="0" destOrd="0" parTransId="{9F5B704E-6E88-F046-911B-EC1C14C1C564}" sibTransId="{61B3BD2F-D688-594B-AE17-5919FC3F3197}"/>
    <dgm:cxn modelId="{DA80CF70-94AA-4748-A99D-1787BD184807}" type="presOf" srcId="{2DDE9078-27E4-DF40-8818-0ECAAEF8E133}" destId="{4C8FD64D-EF34-AA41-BD0C-B7B7712B731A}" srcOrd="0" destOrd="0" presId="urn:microsoft.com/office/officeart/2005/8/layout/hierarchy2"/>
    <dgm:cxn modelId="{E4B242CF-B887-9141-A629-7E39A6C78333}" type="presOf" srcId="{593B67CC-537A-EF45-BFF2-5D5D69DB75ED}" destId="{41B2E8CA-D267-B944-8B7B-146B65192951}" srcOrd="0" destOrd="0" presId="urn:microsoft.com/office/officeart/2005/8/layout/hierarchy2"/>
    <dgm:cxn modelId="{C882B7E3-E547-294E-9668-09476763F9BE}" type="presOf" srcId="{2FFD08AA-CF73-0447-B712-4B4BFFABE8E2}" destId="{37A70E91-81AA-DF46-936E-9DA87EF17260}" srcOrd="0" destOrd="0" presId="urn:microsoft.com/office/officeart/2005/8/layout/hierarchy2"/>
    <dgm:cxn modelId="{D609B633-97FC-8C41-8FD8-BB2E30C11528}" srcId="{28BD00DA-5AEA-2442-8BBA-648F0D2FA7A9}" destId="{2DDE9078-27E4-DF40-8818-0ECAAEF8E133}" srcOrd="1" destOrd="0" parTransId="{3658E82B-A6D7-394B-AD6E-26D3307B063A}" sibTransId="{53858881-98C2-554A-9220-8BE966474F43}"/>
    <dgm:cxn modelId="{8F50270F-8997-C248-AB4C-CC7D0547F3A0}" type="presOf" srcId="{B7BFE861-D943-0641-83F2-796EAB9B207B}" destId="{A5A13595-4EB1-0D4A-A937-2F294DA89E9F}" srcOrd="0" destOrd="0" presId="urn:microsoft.com/office/officeart/2005/8/layout/hierarchy2"/>
    <dgm:cxn modelId="{2F77EB42-6E5D-C34C-BCD1-14CA1E941DD8}" srcId="{B7BFE861-D943-0641-83F2-796EAB9B207B}" destId="{0CDD993D-E030-3F4F-B92F-30F98E65645F}" srcOrd="0" destOrd="0" parTransId="{9E7E063B-8CD0-5F48-AB75-DB7EEEB34483}" sibTransId="{5CC3E71C-CBB7-C74D-A0B2-2F70315D8F57}"/>
    <dgm:cxn modelId="{896CEE1B-FA50-CB46-958E-43F56CE21D91}" type="presOf" srcId="{28BD00DA-5AEA-2442-8BBA-648F0D2FA7A9}" destId="{E00DDC18-1EA4-D44F-9C69-2DB36CA63CE8}" srcOrd="0" destOrd="0" presId="urn:microsoft.com/office/officeart/2005/8/layout/hierarchy2"/>
    <dgm:cxn modelId="{AD28C87E-AC65-8C4C-9D8C-BF9DE0627895}" type="presOf" srcId="{D454C0FA-8C05-B242-A3D2-A6CDAC3EEEB2}" destId="{D2D25CA7-D781-9E40-9A11-34C950343DDF}" srcOrd="0" destOrd="0" presId="urn:microsoft.com/office/officeart/2005/8/layout/hierarchy2"/>
    <dgm:cxn modelId="{BD5F7C6F-9193-6C4F-92D6-F5A509F6FEC7}" type="presOf" srcId="{8EF87EDE-08D1-B746-8737-0B675EEA645D}" destId="{5495279A-7369-974B-8348-D7C0DBD8FD1A}" srcOrd="0" destOrd="0" presId="urn:microsoft.com/office/officeart/2005/8/layout/hierarchy2"/>
    <dgm:cxn modelId="{A71D3427-1D51-3D48-9B5F-7E5CFA176C08}" srcId="{28BD00DA-5AEA-2442-8BBA-648F0D2FA7A9}" destId="{593B67CC-537A-EF45-BFF2-5D5D69DB75ED}" srcOrd="2" destOrd="0" parTransId="{DE1AA8F3-CE7D-CF47-8911-8074AE76B9E5}" sibTransId="{323E13A2-2683-DF44-90A3-FCBEDED7C481}"/>
    <dgm:cxn modelId="{F5BF5151-E7E8-ED44-9B09-B531A820EC2E}" type="presParOf" srcId="{E00DDC18-1EA4-D44F-9C69-2DB36CA63CE8}" destId="{AD081E50-65C8-5045-ACA1-70384D7B7DE9}" srcOrd="0" destOrd="0" presId="urn:microsoft.com/office/officeart/2005/8/layout/hierarchy2"/>
    <dgm:cxn modelId="{C2EA6476-F280-FF4A-BCED-AB22EA595CBD}" type="presParOf" srcId="{AD081E50-65C8-5045-ACA1-70384D7B7DE9}" destId="{A5A13595-4EB1-0D4A-A937-2F294DA89E9F}" srcOrd="0" destOrd="0" presId="urn:microsoft.com/office/officeart/2005/8/layout/hierarchy2"/>
    <dgm:cxn modelId="{0B4EE2B9-4784-804D-ADD2-17C943FF593F}" type="presParOf" srcId="{AD081E50-65C8-5045-ACA1-70384D7B7DE9}" destId="{0A5A8B7D-1AF9-2B48-9F0A-7E1B4599DEB4}" srcOrd="1" destOrd="0" presId="urn:microsoft.com/office/officeart/2005/8/layout/hierarchy2"/>
    <dgm:cxn modelId="{7AE80358-4AC7-C942-B3F1-D25B44FC55A2}" type="presParOf" srcId="{0A5A8B7D-1AF9-2B48-9F0A-7E1B4599DEB4}" destId="{2C0B3ADA-305C-D14F-ABD6-0B40BC3CDC22}" srcOrd="0" destOrd="0" presId="urn:microsoft.com/office/officeart/2005/8/layout/hierarchy2"/>
    <dgm:cxn modelId="{E8F75722-361E-614B-8838-AAFA1A37CFA1}" type="presParOf" srcId="{2C0B3ADA-305C-D14F-ABD6-0B40BC3CDC22}" destId="{26EA91BE-7023-F64B-8DB5-74F6F7A861C1}" srcOrd="0" destOrd="0" presId="urn:microsoft.com/office/officeart/2005/8/layout/hierarchy2"/>
    <dgm:cxn modelId="{3245EF92-E527-5441-800F-D870D12CC99D}" type="presParOf" srcId="{0A5A8B7D-1AF9-2B48-9F0A-7E1B4599DEB4}" destId="{5695F371-B998-A946-B4F3-BE6DC0548218}" srcOrd="1" destOrd="0" presId="urn:microsoft.com/office/officeart/2005/8/layout/hierarchy2"/>
    <dgm:cxn modelId="{00D8CBBE-E309-C24A-8668-D203F4BF412E}" type="presParOf" srcId="{5695F371-B998-A946-B4F3-BE6DC0548218}" destId="{F7030E4D-57EE-5B41-9135-F3B76F903578}" srcOrd="0" destOrd="0" presId="urn:microsoft.com/office/officeart/2005/8/layout/hierarchy2"/>
    <dgm:cxn modelId="{FA4C07E0-311E-2E45-AEA4-6AE8244CF000}" type="presParOf" srcId="{5695F371-B998-A946-B4F3-BE6DC0548218}" destId="{ECD5B06F-E331-054D-B903-63C16F4B1715}" srcOrd="1" destOrd="0" presId="urn:microsoft.com/office/officeart/2005/8/layout/hierarchy2"/>
    <dgm:cxn modelId="{A483F271-E08F-5749-9673-C12E451B0B5E}" type="presParOf" srcId="{ECD5B06F-E331-054D-B903-63C16F4B1715}" destId="{D2D25CA7-D781-9E40-9A11-34C950343DDF}" srcOrd="0" destOrd="0" presId="urn:microsoft.com/office/officeart/2005/8/layout/hierarchy2"/>
    <dgm:cxn modelId="{C99444E0-5B4F-C64E-A83E-0080685F4179}" type="presParOf" srcId="{D2D25CA7-D781-9E40-9A11-34C950343DDF}" destId="{FD79F264-129B-144B-9143-824C32183942}" srcOrd="0" destOrd="0" presId="urn:microsoft.com/office/officeart/2005/8/layout/hierarchy2"/>
    <dgm:cxn modelId="{CEFC3740-8974-4547-AA01-25628433C2E9}" type="presParOf" srcId="{ECD5B06F-E331-054D-B903-63C16F4B1715}" destId="{ABFD54AD-C4E5-6841-8AAE-CEDE0CD99248}" srcOrd="1" destOrd="0" presId="urn:microsoft.com/office/officeart/2005/8/layout/hierarchy2"/>
    <dgm:cxn modelId="{99E2D1B7-749D-184C-8875-AC20884E17C6}" type="presParOf" srcId="{ABFD54AD-C4E5-6841-8AAE-CEDE0CD99248}" destId="{37A70E91-81AA-DF46-936E-9DA87EF17260}" srcOrd="0" destOrd="0" presId="urn:microsoft.com/office/officeart/2005/8/layout/hierarchy2"/>
    <dgm:cxn modelId="{291D37F7-6AFB-C645-B3FC-CD2FD3F0BF91}" type="presParOf" srcId="{ABFD54AD-C4E5-6841-8AAE-CEDE0CD99248}" destId="{1DCF2E39-5D6D-4540-8856-35F3B1AFE9D1}" srcOrd="1" destOrd="0" presId="urn:microsoft.com/office/officeart/2005/8/layout/hierarchy2"/>
    <dgm:cxn modelId="{39876AC2-12F4-234A-8878-ECAC3A69E9EB}" type="presParOf" srcId="{ECD5B06F-E331-054D-B903-63C16F4B1715}" destId="{5AC5C51B-FCFB-CA4D-8CDC-C6820252A757}" srcOrd="2" destOrd="0" presId="urn:microsoft.com/office/officeart/2005/8/layout/hierarchy2"/>
    <dgm:cxn modelId="{4F6FAD73-7906-FB43-AD19-2E3FF55ABAB2}" type="presParOf" srcId="{5AC5C51B-FCFB-CA4D-8CDC-C6820252A757}" destId="{813AFBE5-3651-7E41-966A-60C3B8DC07F8}" srcOrd="0" destOrd="0" presId="urn:microsoft.com/office/officeart/2005/8/layout/hierarchy2"/>
    <dgm:cxn modelId="{DA503467-8350-FB4F-803E-42A02079BACA}" type="presParOf" srcId="{ECD5B06F-E331-054D-B903-63C16F4B1715}" destId="{F3C6FFE4-C2A4-8043-852E-F620A16EDC9B}" srcOrd="3" destOrd="0" presId="urn:microsoft.com/office/officeart/2005/8/layout/hierarchy2"/>
    <dgm:cxn modelId="{E465DCDA-7B49-104C-8FC5-C6C90E69D6DD}" type="presParOf" srcId="{F3C6FFE4-C2A4-8043-852E-F620A16EDC9B}" destId="{FDA80356-1180-0D44-87F6-E8A2DD4918B0}" srcOrd="0" destOrd="0" presId="urn:microsoft.com/office/officeart/2005/8/layout/hierarchy2"/>
    <dgm:cxn modelId="{4F28A023-0FA2-DF4E-9347-830BF28ADE95}" type="presParOf" srcId="{F3C6FFE4-C2A4-8043-852E-F620A16EDC9B}" destId="{82779234-6797-0841-85E7-C97A197759ED}" srcOrd="1" destOrd="0" presId="urn:microsoft.com/office/officeart/2005/8/layout/hierarchy2"/>
    <dgm:cxn modelId="{24B5C017-9011-1B46-92F2-5DCB271780EA}" type="presParOf" srcId="{0A5A8B7D-1AF9-2B48-9F0A-7E1B4599DEB4}" destId="{D4FF0B06-00F4-BE43-995B-9010AB239FDD}" srcOrd="2" destOrd="0" presId="urn:microsoft.com/office/officeart/2005/8/layout/hierarchy2"/>
    <dgm:cxn modelId="{86FD2CB8-602A-884E-AE9C-3A4854C8F7B1}" type="presParOf" srcId="{D4FF0B06-00F4-BE43-995B-9010AB239FDD}" destId="{4D4B8279-9DEC-9440-86D6-9127E4454740}" srcOrd="0" destOrd="0" presId="urn:microsoft.com/office/officeart/2005/8/layout/hierarchy2"/>
    <dgm:cxn modelId="{A96D12D3-1D6F-3A42-B712-68A89672E6AB}" type="presParOf" srcId="{0A5A8B7D-1AF9-2B48-9F0A-7E1B4599DEB4}" destId="{53EA3ECD-374D-824F-AB77-F6EA1808DB8A}" srcOrd="3" destOrd="0" presId="urn:microsoft.com/office/officeart/2005/8/layout/hierarchy2"/>
    <dgm:cxn modelId="{BAF20901-62BB-ED49-9DF8-2D0F71C8272E}" type="presParOf" srcId="{53EA3ECD-374D-824F-AB77-F6EA1808DB8A}" destId="{5495279A-7369-974B-8348-D7C0DBD8FD1A}" srcOrd="0" destOrd="0" presId="urn:microsoft.com/office/officeart/2005/8/layout/hierarchy2"/>
    <dgm:cxn modelId="{E4764EF8-8150-2644-9512-768F76E41E26}" type="presParOf" srcId="{53EA3ECD-374D-824F-AB77-F6EA1808DB8A}" destId="{8025B72A-DF9E-884C-9E36-F717B351E59A}" srcOrd="1" destOrd="0" presId="urn:microsoft.com/office/officeart/2005/8/layout/hierarchy2"/>
    <dgm:cxn modelId="{72D253CD-9217-8548-8961-B6595E108E63}" type="presParOf" srcId="{8025B72A-DF9E-884C-9E36-F717B351E59A}" destId="{0D07D2DB-A57D-A444-BEEB-5811265EAA28}" srcOrd="0" destOrd="0" presId="urn:microsoft.com/office/officeart/2005/8/layout/hierarchy2"/>
    <dgm:cxn modelId="{E09B311E-6BD5-A14A-B15F-7E275A45A537}" type="presParOf" srcId="{0D07D2DB-A57D-A444-BEEB-5811265EAA28}" destId="{6D8A9761-09A9-CD4B-8037-7E7668B12D74}" srcOrd="0" destOrd="0" presId="urn:microsoft.com/office/officeart/2005/8/layout/hierarchy2"/>
    <dgm:cxn modelId="{7D5797A3-28E2-2848-957C-D12E4DCBCA48}" type="presParOf" srcId="{8025B72A-DF9E-884C-9E36-F717B351E59A}" destId="{E74BFDEB-3A0C-AE42-9EF7-CF1CD3E10645}" srcOrd="1" destOrd="0" presId="urn:microsoft.com/office/officeart/2005/8/layout/hierarchy2"/>
    <dgm:cxn modelId="{C7390771-D929-9443-BE24-3EA7711055F8}" type="presParOf" srcId="{E74BFDEB-3A0C-AE42-9EF7-CF1CD3E10645}" destId="{F028F536-B3D9-1A41-9C44-623BEED0E7DA}" srcOrd="0" destOrd="0" presId="urn:microsoft.com/office/officeart/2005/8/layout/hierarchy2"/>
    <dgm:cxn modelId="{F122B415-D4E3-4B45-8F5D-ED8434C03204}" type="presParOf" srcId="{E74BFDEB-3A0C-AE42-9EF7-CF1CD3E10645}" destId="{756280B8-42F3-2E47-8425-71895BBCF718}" srcOrd="1" destOrd="0" presId="urn:microsoft.com/office/officeart/2005/8/layout/hierarchy2"/>
    <dgm:cxn modelId="{B196E337-977B-1E4B-B119-DD3354CB2210}" type="presParOf" srcId="{E00DDC18-1EA4-D44F-9C69-2DB36CA63CE8}" destId="{8E9AC4E6-8845-D24B-847C-E0C2D7673F6D}" srcOrd="1" destOrd="0" presId="urn:microsoft.com/office/officeart/2005/8/layout/hierarchy2"/>
    <dgm:cxn modelId="{739B2F63-BAFD-3C48-AA28-B0B85A17588C}" type="presParOf" srcId="{8E9AC4E6-8845-D24B-847C-E0C2D7673F6D}" destId="{4C8FD64D-EF34-AA41-BD0C-B7B7712B731A}" srcOrd="0" destOrd="0" presId="urn:microsoft.com/office/officeart/2005/8/layout/hierarchy2"/>
    <dgm:cxn modelId="{68901B72-C6C4-3A4E-A8E2-F3DF2B2D84E9}" type="presParOf" srcId="{8E9AC4E6-8845-D24B-847C-E0C2D7673F6D}" destId="{605B05C3-1CE4-6148-BA44-4BB6557A676E}" srcOrd="1" destOrd="0" presId="urn:microsoft.com/office/officeart/2005/8/layout/hierarchy2"/>
    <dgm:cxn modelId="{03F65047-FD61-6B40-BA58-7526A7D4CEE6}" type="presParOf" srcId="{E00DDC18-1EA4-D44F-9C69-2DB36CA63CE8}" destId="{4F961615-4FEE-CA42-A3A6-52D19581E4FD}" srcOrd="2" destOrd="0" presId="urn:microsoft.com/office/officeart/2005/8/layout/hierarchy2"/>
    <dgm:cxn modelId="{9486B877-5060-1242-926D-2850DC5A1789}" type="presParOf" srcId="{4F961615-4FEE-CA42-A3A6-52D19581E4FD}" destId="{41B2E8CA-D267-B944-8B7B-146B65192951}" srcOrd="0" destOrd="0" presId="urn:microsoft.com/office/officeart/2005/8/layout/hierarchy2"/>
    <dgm:cxn modelId="{7AB9915B-F397-5847-ABD4-358740CC8529}" type="presParOf" srcId="{4F961615-4FEE-CA42-A3A6-52D19581E4FD}" destId="{2F8F87A8-BBFD-8942-94B5-F0EEE36E075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13595-4EB1-0D4A-A937-2F294DA89E9F}">
      <dsp:nvSpPr>
        <dsp:cNvPr id="0" name=""/>
        <dsp:cNvSpPr/>
      </dsp:nvSpPr>
      <dsp:spPr>
        <a:xfrm>
          <a:off x="347138" y="1304526"/>
          <a:ext cx="1812950" cy="9064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latin typeface="Chalkduster"/>
              <a:cs typeface="Chalkduster"/>
            </a:rPr>
            <a:t>SONIDO</a:t>
          </a:r>
          <a:endParaRPr lang="es-ES" sz="2800" kern="1200" dirty="0">
            <a:latin typeface="Chalkduster"/>
            <a:cs typeface="Chalkduster"/>
          </a:endParaRPr>
        </a:p>
      </dsp:txBody>
      <dsp:txXfrm>
        <a:off x="373688" y="1331076"/>
        <a:ext cx="1759850" cy="853375"/>
      </dsp:txXfrm>
    </dsp:sp>
    <dsp:sp modelId="{2C0B3ADA-305C-D14F-ABD6-0B40BC3CDC22}">
      <dsp:nvSpPr>
        <dsp:cNvPr id="0" name=""/>
        <dsp:cNvSpPr/>
      </dsp:nvSpPr>
      <dsp:spPr>
        <a:xfrm rot="17910814">
          <a:off x="1772137" y="1086516"/>
          <a:ext cx="1484602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1484602" y="189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477324" y="1068385"/>
        <a:ext cx="74230" cy="74230"/>
      </dsp:txXfrm>
    </dsp:sp>
    <dsp:sp modelId="{F7030E4D-57EE-5B41-9135-F3B76F903578}">
      <dsp:nvSpPr>
        <dsp:cNvPr id="0" name=""/>
        <dsp:cNvSpPr/>
      </dsp:nvSpPr>
      <dsp:spPr>
        <a:xfrm>
          <a:off x="2868789" y="0"/>
          <a:ext cx="1812950" cy="9064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SONORIDAD</a:t>
          </a:r>
          <a:endParaRPr lang="es-ES" sz="1500" kern="1200" dirty="0"/>
        </a:p>
      </dsp:txBody>
      <dsp:txXfrm>
        <a:off x="2895339" y="26550"/>
        <a:ext cx="1759850" cy="853375"/>
      </dsp:txXfrm>
    </dsp:sp>
    <dsp:sp modelId="{D2D25CA7-D781-9E40-9A11-34C950343DDF}">
      <dsp:nvSpPr>
        <dsp:cNvPr id="0" name=""/>
        <dsp:cNvSpPr/>
      </dsp:nvSpPr>
      <dsp:spPr>
        <a:xfrm>
          <a:off x="4681739" y="434253"/>
          <a:ext cx="642763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642763" y="189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987051" y="437168"/>
        <a:ext cx="32138" cy="32138"/>
      </dsp:txXfrm>
    </dsp:sp>
    <dsp:sp modelId="{37A70E91-81AA-DF46-936E-9DA87EF17260}">
      <dsp:nvSpPr>
        <dsp:cNvPr id="0" name=""/>
        <dsp:cNvSpPr/>
      </dsp:nvSpPr>
      <dsp:spPr>
        <a:xfrm>
          <a:off x="5324502" y="0"/>
          <a:ext cx="1812950" cy="9064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FUERZA DEL SONIDO</a:t>
          </a:r>
          <a:endParaRPr lang="es-ES" sz="1500" kern="1200" dirty="0"/>
        </a:p>
      </dsp:txBody>
      <dsp:txXfrm>
        <a:off x="5351052" y="26550"/>
        <a:ext cx="1759850" cy="853375"/>
      </dsp:txXfrm>
    </dsp:sp>
    <dsp:sp modelId="{5AC5C51B-FCFB-CA4D-8CDC-C6820252A757}">
      <dsp:nvSpPr>
        <dsp:cNvPr id="0" name=""/>
        <dsp:cNvSpPr/>
      </dsp:nvSpPr>
      <dsp:spPr>
        <a:xfrm rot="3537652">
          <a:off x="4375575" y="975826"/>
          <a:ext cx="1264155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1264155" y="189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976049" y="963207"/>
        <a:ext cx="63207" cy="63207"/>
      </dsp:txXfrm>
    </dsp:sp>
    <dsp:sp modelId="{FDA80356-1180-0D44-87F6-E8A2DD4918B0}">
      <dsp:nvSpPr>
        <dsp:cNvPr id="0" name=""/>
        <dsp:cNvSpPr/>
      </dsp:nvSpPr>
      <dsp:spPr>
        <a:xfrm>
          <a:off x="5333567" y="1083147"/>
          <a:ext cx="1812950" cy="9064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ESCALA DECIBÉLICA</a:t>
          </a:r>
          <a:endParaRPr lang="es-ES" sz="1500" kern="1200" dirty="0"/>
        </a:p>
      </dsp:txBody>
      <dsp:txXfrm>
        <a:off x="5360117" y="1109697"/>
        <a:ext cx="1759850" cy="853375"/>
      </dsp:txXfrm>
    </dsp:sp>
    <dsp:sp modelId="{D4FF0B06-00F4-BE43-995B-9010AB239FDD}">
      <dsp:nvSpPr>
        <dsp:cNvPr id="0" name=""/>
        <dsp:cNvSpPr/>
      </dsp:nvSpPr>
      <dsp:spPr>
        <a:xfrm rot="21451143">
          <a:off x="2159811" y="1725944"/>
          <a:ext cx="593046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593046" y="189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441507" y="1730102"/>
        <a:ext cx="29652" cy="29652"/>
      </dsp:txXfrm>
    </dsp:sp>
    <dsp:sp modelId="{5495279A-7369-974B-8348-D7C0DBD8FD1A}">
      <dsp:nvSpPr>
        <dsp:cNvPr id="0" name=""/>
        <dsp:cNvSpPr/>
      </dsp:nvSpPr>
      <dsp:spPr>
        <a:xfrm>
          <a:off x="2752579" y="1278855"/>
          <a:ext cx="1812950" cy="9064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TONO</a:t>
          </a:r>
          <a:endParaRPr lang="es-ES" sz="1500" kern="1200" dirty="0"/>
        </a:p>
      </dsp:txBody>
      <dsp:txXfrm>
        <a:off x="2779129" y="1305405"/>
        <a:ext cx="1759850" cy="853375"/>
      </dsp:txXfrm>
    </dsp:sp>
    <dsp:sp modelId="{0D07D2DB-A57D-A444-BEEB-5811265EAA28}">
      <dsp:nvSpPr>
        <dsp:cNvPr id="0" name=""/>
        <dsp:cNvSpPr/>
      </dsp:nvSpPr>
      <dsp:spPr>
        <a:xfrm rot="2786445">
          <a:off x="4386885" y="2129506"/>
          <a:ext cx="1149220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1149220" y="189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932765" y="2119760"/>
        <a:ext cx="57461" cy="57461"/>
      </dsp:txXfrm>
    </dsp:sp>
    <dsp:sp modelId="{F028F536-B3D9-1A41-9C44-623BEED0E7DA}">
      <dsp:nvSpPr>
        <dsp:cNvPr id="0" name=""/>
        <dsp:cNvSpPr/>
      </dsp:nvSpPr>
      <dsp:spPr>
        <a:xfrm>
          <a:off x="5357462" y="2111651"/>
          <a:ext cx="1812950" cy="9064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COMO ES EL SONIDO Y CLASES</a:t>
          </a:r>
          <a:endParaRPr lang="es-ES" sz="1500" kern="1200" dirty="0"/>
        </a:p>
      </dsp:txBody>
      <dsp:txXfrm>
        <a:off x="5384012" y="2138201"/>
        <a:ext cx="1759850" cy="853375"/>
      </dsp:txXfrm>
    </dsp:sp>
    <dsp:sp modelId="{4C8FD64D-EF34-AA41-BD0C-B7B7712B731A}">
      <dsp:nvSpPr>
        <dsp:cNvPr id="0" name=""/>
        <dsp:cNvSpPr/>
      </dsp:nvSpPr>
      <dsp:spPr>
        <a:xfrm>
          <a:off x="2788258" y="3144217"/>
          <a:ext cx="1812950" cy="9064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TIMBRE</a:t>
          </a:r>
          <a:endParaRPr lang="es-ES" sz="1500" kern="1200" dirty="0"/>
        </a:p>
      </dsp:txBody>
      <dsp:txXfrm>
        <a:off x="2814808" y="3170767"/>
        <a:ext cx="1759850" cy="853375"/>
      </dsp:txXfrm>
    </dsp:sp>
    <dsp:sp modelId="{41B2E8CA-D267-B944-8B7B-146B65192951}">
      <dsp:nvSpPr>
        <dsp:cNvPr id="0" name=""/>
        <dsp:cNvSpPr/>
      </dsp:nvSpPr>
      <dsp:spPr>
        <a:xfrm>
          <a:off x="5327348" y="3153563"/>
          <a:ext cx="1812950" cy="9064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CUALIDADQUE PERMITE DISTINGUIR INSTRUMENTOS</a:t>
          </a:r>
          <a:endParaRPr lang="es-ES" sz="1500" kern="1200" dirty="0"/>
        </a:p>
      </dsp:txBody>
      <dsp:txXfrm>
        <a:off x="5353898" y="3180113"/>
        <a:ext cx="1759850" cy="853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ush Script MT Italic"/>
                <a:cs typeface="Brush Script MT Italic"/>
              </a:rPr>
              <a:t>SONIDO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ush Script MT Italic"/>
                <a:cs typeface="Brush Script MT Italic"/>
              </a:rPr>
              <a:t/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ush Script MT Italic"/>
                <a:cs typeface="Brush Script MT Italic"/>
              </a:rPr>
            </a:b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ush Script MT Italic"/>
                <a:cs typeface="Brush Script MT Italic"/>
              </a:rPr>
              <a:t/>
            </a:r>
            <a:b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ush Script MT Italic"/>
                <a:cs typeface="Brush Script MT Italic"/>
              </a:rPr>
            </a:b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ush Script MT Italic"/>
                <a:cs typeface="Brush Script MT Italic"/>
              </a:rPr>
              <a:t/>
            </a:r>
            <a:b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ush Script MT Italic"/>
                <a:cs typeface="Brush Script MT Italic"/>
              </a:rPr>
            </a:b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3" descr="descarg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51500" y="5230906"/>
            <a:ext cx="3289300" cy="2463800"/>
          </a:xfrm>
          <a:prstGeom prst="rect">
            <a:avLst/>
          </a:prstGeom>
        </p:spPr>
      </p:pic>
      <p:pic>
        <p:nvPicPr>
          <p:cNvPr id="5" name="Imagen 4" descr="descarg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143" y="1918447"/>
            <a:ext cx="5098669" cy="33124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501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Medidas activas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halkduster"/>
                <a:cs typeface="Chalkduster"/>
              </a:rPr>
              <a:t>Tienen como objetivo erradicar los focos de contaminación acústica. Se encuentran las investigaciones para mejorar los filtros silenciadores de motores o limitar el trafico rodado en ciertas zonas. </a:t>
            </a:r>
            <a:endParaRPr lang="es-ES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82059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 LEY DEL ¡</a:t>
            </a:r>
            <a:r>
              <a:rPr lang="es-E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RUIDO!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halkduster"/>
                <a:cs typeface="Chalkduster"/>
              </a:rPr>
              <a:t>La presencia en el ambiente de ruidos o vibraciones, cualquiera que sea el emisor acústico que los origine , que impliquen molestia, riesgo o daño auditivo se considera contaminación acústica.</a:t>
            </a:r>
          </a:p>
          <a:p>
            <a:r>
              <a:rPr lang="es-ES" dirty="0" smtClean="0">
                <a:latin typeface="Chalkduster"/>
                <a:cs typeface="Chalkduster"/>
              </a:rPr>
              <a:t>El propósito de esta ley es prevenir , vigilar y reducir la contaminación acústica. </a:t>
            </a:r>
            <a:endParaRPr lang="es-ES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6184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Ahora practica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halkduster"/>
                <a:cs typeface="Chalkduster"/>
              </a:rPr>
              <a:t>1º Si transportásemos una campana gigante a la Luna y la golpeáramos, ¿podríamos escuchar su sonido?</a:t>
            </a:r>
          </a:p>
          <a:p>
            <a:r>
              <a:rPr lang="es-ES" dirty="0" smtClean="0">
                <a:latin typeface="Chalkduster"/>
                <a:cs typeface="Chalkduster"/>
              </a:rPr>
              <a:t>2ºUn cuerpo efectúa 600 vibraciones en 30 segundos. ¿Cuál es la frecuencia en HZ?</a:t>
            </a:r>
          </a:p>
          <a:p>
            <a:pPr marL="0" indent="0">
              <a:buNone/>
            </a:pPr>
            <a:endParaRPr lang="es-ES" dirty="0">
              <a:latin typeface="Chalkduster"/>
              <a:cs typeface="Chalkduster"/>
            </a:endParaRPr>
          </a:p>
        </p:txBody>
      </p:sp>
      <p:pic>
        <p:nvPicPr>
          <p:cNvPr id="4" name="Imagen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328" y="40005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3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hEcho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por: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latin typeface="Chalkduster"/>
                <a:cs typeface="Chalkduster"/>
              </a:rPr>
              <a:t>JAVIER MORENO</a:t>
            </a:r>
          </a:p>
          <a:p>
            <a:r>
              <a:rPr lang="es-ES" sz="3200" dirty="0" smtClean="0">
                <a:latin typeface="Chalkduster"/>
                <a:cs typeface="Chalkduster"/>
              </a:rPr>
              <a:t>RAFAEL VAN DEN HOOGEN</a:t>
            </a:r>
          </a:p>
          <a:p>
            <a:r>
              <a:rPr lang="es-ES" sz="3200" dirty="0" smtClean="0">
                <a:latin typeface="Chalkduster"/>
                <a:cs typeface="Chalkduster"/>
              </a:rPr>
              <a:t>EL LIBRO DE CIENCIAS</a:t>
            </a:r>
            <a:endParaRPr lang="es-ES" sz="32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947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¿sabes que es el sonido?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latin typeface="Chalkduster"/>
                <a:cs typeface="Chalkduster"/>
              </a:rPr>
              <a:t>El sonido es la vibración de algo que constituye la génesis o el origen de lo que entendemos por sonido, pero…¿Solo eso? No todas las vibraciones se perciben como sonidos, cualquier sustancia sólida, líquida o gaseosa están en continua vibración térmica. ¿ Te imaginas que  todas estas vibraciones las percibiéramos como sonidos? Viviríamos en un mundo lleno de RUIDO. El sonido requiere: vibraciones, un medio de propagación material y un receptor.</a:t>
            </a:r>
            <a:endParaRPr lang="es-ES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3135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285" y="0"/>
            <a:ext cx="4880429" cy="1283167"/>
          </a:xfrm>
        </p:spPr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 sabes cómo se produce?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halkduster"/>
                <a:cs typeface="Chalkduster"/>
              </a:rPr>
              <a:t>Solo se produce el sonido cuando un cuerpo vibra muy rápido. </a:t>
            </a:r>
          </a:p>
          <a:p>
            <a:r>
              <a:rPr lang="es-ES" dirty="0" smtClean="0">
                <a:latin typeface="Chalkduster"/>
                <a:cs typeface="Chalkduster"/>
              </a:rPr>
              <a:t>La frecuencia es el número de vibraciones completas que se efectúan en un segundo. </a:t>
            </a:r>
          </a:p>
          <a:p>
            <a:r>
              <a:rPr lang="es-ES" dirty="0" smtClean="0">
                <a:latin typeface="Chalkduster"/>
                <a:cs typeface="Chalkduster"/>
              </a:rPr>
              <a:t>Se producen sonidos audibles cuando un cuerpo vibra entre una frecuencia de 20 </a:t>
            </a:r>
            <a:r>
              <a:rPr lang="es-ES" dirty="0" err="1" smtClean="0">
                <a:latin typeface="Chalkduster"/>
                <a:cs typeface="Chalkduster"/>
              </a:rPr>
              <a:t>hz</a:t>
            </a:r>
            <a:r>
              <a:rPr lang="es-ES" dirty="0" smtClean="0">
                <a:latin typeface="Chalkduster"/>
                <a:cs typeface="Chalkduster"/>
              </a:rPr>
              <a:t> y 20.000</a:t>
            </a:r>
            <a:endParaRPr lang="es-ES" dirty="0">
              <a:latin typeface="Chalkduster"/>
              <a:cs typeface="Chalkduster"/>
            </a:endParaRPr>
          </a:p>
        </p:txBody>
      </p:sp>
      <p:pic>
        <p:nvPicPr>
          <p:cNvPr id="7" name="Imagen 6" descr="descarga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714" y="-127000"/>
            <a:ext cx="2703286" cy="209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 los 3 medios de propagación son… 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latin typeface="Chalkduster"/>
                <a:cs typeface="Chalkduster"/>
              </a:rPr>
              <a:t>¡</a:t>
            </a:r>
            <a:r>
              <a:rPr lang="es-ES" dirty="0" smtClean="0">
                <a:latin typeface="Chalkduster"/>
                <a:cs typeface="Chalkduster"/>
              </a:rPr>
              <a:t>Aire!: Lento, eso es como se produce el sonido por el aire de los 3 medios de propagación.</a:t>
            </a:r>
          </a:p>
          <a:p>
            <a:r>
              <a:rPr lang="es-ES" dirty="0" smtClean="0">
                <a:latin typeface="Chalkduster"/>
                <a:cs typeface="Chalkduster"/>
              </a:rPr>
              <a:t>¡Líquido! Normalito, es del </a:t>
            </a:r>
            <a:r>
              <a:rPr lang="es-ES" dirty="0" err="1" smtClean="0">
                <a:latin typeface="Chalkduster"/>
                <a:cs typeface="Chalkduster"/>
              </a:rPr>
              <a:t>mon</a:t>
            </a:r>
            <a:r>
              <a:rPr lang="es-ES" dirty="0" smtClean="0">
                <a:latin typeface="Chalkduster"/>
                <a:cs typeface="Chalkduster"/>
              </a:rPr>
              <a:t>( del montón) como la mayoría de nosotros.</a:t>
            </a:r>
          </a:p>
          <a:p>
            <a:r>
              <a:rPr lang="es-ES" dirty="0" smtClean="0">
                <a:latin typeface="Chalkduster"/>
                <a:cs typeface="Chalkduster"/>
              </a:rPr>
              <a:t>¡Sólido! Rápido, más rápido que los otros dos. </a:t>
            </a:r>
            <a:endParaRPr lang="es-ES" dirty="0">
              <a:latin typeface="Chalkduster"/>
              <a:cs typeface="Chalkduster"/>
            </a:endParaRPr>
          </a:p>
        </p:txBody>
      </p:sp>
      <p:pic>
        <p:nvPicPr>
          <p:cNvPr id="6" name="Imagen 5" descr="descarga (2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0" y="4648200"/>
            <a:ext cx="37973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¿¿SONIDO =ONDA??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halkduster"/>
                <a:cs typeface="Chalkduster"/>
              </a:rPr>
              <a:t>Pues si, el sonido es una onda. Una onda es una perturbación que se propaga por el espacio. La onda pone en movimiento cualquier objeto .</a:t>
            </a:r>
          </a:p>
          <a:p>
            <a:r>
              <a:rPr lang="es-ES" dirty="0" smtClean="0">
                <a:latin typeface="Chalkduster"/>
                <a:cs typeface="Chalkduster"/>
              </a:rPr>
              <a:t>En una onda se propaga </a:t>
            </a:r>
            <a:r>
              <a:rPr lang="es-ES" dirty="0" err="1" smtClean="0">
                <a:latin typeface="Chalkduster"/>
                <a:cs typeface="Chalkduster"/>
              </a:rPr>
              <a:t>energy</a:t>
            </a:r>
            <a:r>
              <a:rPr lang="es-ES" dirty="0" smtClean="0">
                <a:latin typeface="Chalkduster"/>
                <a:cs typeface="Chalkduster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207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sonido también tiene cualidades.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938815"/>
              </p:ext>
            </p:extLst>
          </p:nvPr>
        </p:nvGraphicFramePr>
        <p:xfrm>
          <a:off x="779463" y="1828800"/>
          <a:ext cx="7583488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72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ECO ECO ECO ECO ECO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halkduster"/>
                <a:cs typeface="Chalkduster"/>
              </a:rPr>
              <a:t>Al encontrarse con un obstáculo las ondas sonoras cambian de dirección y se reflejan. Esto produce que lo oigamos una y otra vez vez vez vez vez vez </a:t>
            </a:r>
            <a:r>
              <a:rPr lang="es-ES" sz="2000" dirty="0" smtClean="0">
                <a:latin typeface="Chalkduster"/>
                <a:cs typeface="Chalkduster"/>
              </a:rPr>
              <a:t>vez</a:t>
            </a:r>
            <a:r>
              <a:rPr lang="es-ES" sz="1800" dirty="0" smtClean="0">
                <a:latin typeface="Chalkduster"/>
                <a:cs typeface="Chalkduster"/>
              </a:rPr>
              <a:t> vez </a:t>
            </a:r>
            <a:r>
              <a:rPr lang="es-ES" sz="1400" dirty="0" smtClean="0">
                <a:latin typeface="Chalkduster"/>
                <a:cs typeface="Chalkduster"/>
              </a:rPr>
              <a:t>vez</a:t>
            </a:r>
            <a:r>
              <a:rPr lang="es-ES" sz="1100" dirty="0" smtClean="0">
                <a:latin typeface="Chalkduster"/>
                <a:cs typeface="Chalkduster"/>
              </a:rPr>
              <a:t> vez …</a:t>
            </a:r>
            <a:endParaRPr lang="es-ES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1267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9463" y="-1"/>
            <a:ext cx="7583488" cy="1345921"/>
          </a:xfrm>
        </p:spPr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¿QUÉ ES LA CONTAMINACIÓN?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halkduster"/>
                <a:cs typeface="Chalkduster"/>
              </a:rPr>
              <a:t>La contaminación acústica constituye una de las formas de contaminación asociadas a la vida urbana. Tanto los organismos internacionales como los centros de investigación científicos aconsejan que el nivel máximo de sonidos no supere los 65 dB</a:t>
            </a:r>
            <a:endParaRPr lang="es-ES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61564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Medidas pasivas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halkduster"/>
                <a:cs typeface="Chalkduster"/>
              </a:rPr>
              <a:t>Tratan de amortiguar el impacto sonoro, pero no eliminan los focos de emisión del sonido. Entre ella se encuentran  las pantallas o barreras verdes o las medidas de protección laboral como los cascos anti ruido.</a:t>
            </a:r>
            <a:endParaRPr lang="es-ES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82159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e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Precedente.thmx</Template>
  <TotalTime>121</TotalTime>
  <Words>526</Words>
  <Application>Microsoft Office PowerPoint</Application>
  <PresentationFormat>Presentación en pantalla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Precedente</vt:lpstr>
      <vt:lpstr>SONIDO   </vt:lpstr>
      <vt:lpstr>¿sabes que es el sonido?</vt:lpstr>
      <vt:lpstr>¿ sabes cómo se produce?</vt:lpstr>
      <vt:lpstr>Y los 3 medios de propagación son… </vt:lpstr>
      <vt:lpstr>¿¿SONIDO =ONDA??</vt:lpstr>
      <vt:lpstr>El sonido también tiene cualidades.</vt:lpstr>
      <vt:lpstr>ECO ECO ECO ECO ECO</vt:lpstr>
      <vt:lpstr>¿QUÉ ES LA CONTAMINACIÓN?</vt:lpstr>
      <vt:lpstr>Medidas pasivas</vt:lpstr>
      <vt:lpstr>Medidas activas</vt:lpstr>
      <vt:lpstr>LA LEY DEL ¡RUIDO!</vt:lpstr>
      <vt:lpstr>Ahora practica</vt:lpstr>
      <vt:lpstr>hEcho por: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SONIDO</dc:title>
  <dc:creator>Javier Moreno Frías</dc:creator>
  <cp:lastModifiedBy>Javier Moreno Frías</cp:lastModifiedBy>
  <cp:revision>11</cp:revision>
  <dcterms:created xsi:type="dcterms:W3CDTF">2011-04-02T12:34:13Z</dcterms:created>
  <dcterms:modified xsi:type="dcterms:W3CDTF">2011-04-04T16:04:36Z</dcterms:modified>
</cp:coreProperties>
</file>